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2" autoAdjust="0"/>
    <p:restoredTop sz="94660"/>
  </p:normalViewPr>
  <p:slideViewPr>
    <p:cSldViewPr snapToGrid="0">
      <p:cViewPr varScale="1">
        <p:scale>
          <a:sx n="72" d="100"/>
          <a:sy n="72" d="100"/>
        </p:scale>
        <p:origin x="7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D8A66-1653-BC4D-B23D-4B22F94E4A8E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B1936-29F6-5E45-8EEB-327FB7D2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16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3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2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68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20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8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6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5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4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5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8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8BA5-F600-4159-9261-86C30A8E2489}" type="datetimeFigureOut">
              <a:rPr lang="en-US" smtClean="0"/>
              <a:t>5/28/2019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5AACA-D95C-4E4B-8F9E-33C7AAD45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8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hburns2@Illinois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7675"/>
            <a:ext cx="9144000" cy="1531542"/>
          </a:xfrm>
        </p:spPr>
        <p:txBody>
          <a:bodyPr>
            <a:noAutofit/>
          </a:bodyPr>
          <a:lstStyle/>
          <a:p>
            <a:r>
              <a:rPr lang="en-US" sz="4000" dirty="0"/>
              <a:t>Title of Submission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54197"/>
            <a:ext cx="9144000" cy="116603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100" dirty="0">
                <a:solidFill>
                  <a:prstClr val="black"/>
                </a:solidFill>
              </a:rPr>
              <a:t>Author(s) name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Author(s) university / organization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DCBD9B-56BF-47F7-8B29-9AE0B2B3A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704" y="4245210"/>
            <a:ext cx="2122592" cy="233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394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B192B"/>
                </a:solidFill>
              </a:rPr>
              <a:t>What is this submission about?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2052"/>
            <a:ext cx="10515600" cy="3816626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/>
              <a:t>You will be sending us ONE title slide and ONE content slide</a:t>
            </a:r>
          </a:p>
          <a:p>
            <a:pPr marL="457200" indent="-457200">
              <a:defRPr/>
            </a:pPr>
            <a:r>
              <a:rPr lang="en-US" dirty="0"/>
              <a:t>You will have less than 1 minute to present this slide</a:t>
            </a:r>
          </a:p>
          <a:p>
            <a:pPr marL="457200" indent="-457200">
              <a:defRPr/>
            </a:pPr>
            <a:r>
              <a:rPr lang="en-US" dirty="0"/>
              <a:t>Be creative! Avoid videos, animation, or audio</a:t>
            </a:r>
          </a:p>
          <a:p>
            <a:pPr marL="457200" indent="-457200">
              <a:defRPr/>
            </a:pPr>
            <a:r>
              <a:rPr lang="en-US" dirty="0"/>
              <a:t>Please send your slides by</a:t>
            </a:r>
            <a:r>
              <a:rPr lang="en-US" sz="2400" dirty="0"/>
              <a:t> </a:t>
            </a:r>
            <a:r>
              <a:rPr lang="en-US" b="1" dirty="0"/>
              <a:t>Saturday, June 1</a:t>
            </a:r>
            <a:r>
              <a:rPr lang="en-US" b="1" baseline="30000" dirty="0"/>
              <a:t>st</a:t>
            </a:r>
            <a:r>
              <a:rPr lang="en-US" b="1" dirty="0"/>
              <a:t> </a:t>
            </a:r>
          </a:p>
          <a:p>
            <a:pPr marL="457200" indent="-457200">
              <a:defRPr/>
            </a:pPr>
            <a:r>
              <a:rPr lang="en-US" dirty="0"/>
              <a:t>Email slides as an attachment to: </a:t>
            </a:r>
            <a:r>
              <a:rPr lang="en-US" dirty="0">
                <a:hlinkClick r:id="rId2"/>
              </a:rPr>
              <a:t>hburns2@Illinois.edu</a:t>
            </a:r>
            <a:r>
              <a:rPr lang="en-US" dirty="0"/>
              <a:t> with the subject </a:t>
            </a:r>
            <a:r>
              <a:rPr lang="en-US" b="1" dirty="0"/>
              <a:t>“JCDL Minute Madness”</a:t>
            </a:r>
          </a:p>
        </p:txBody>
      </p:sp>
    </p:spTree>
    <p:extLst>
      <p:ext uri="{BB962C8B-B14F-4D97-AF65-F5344CB8AC3E}">
        <p14:creationId xmlns:p14="http://schemas.microsoft.com/office/powerpoint/2010/main" val="753733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 of Submission</vt:lpstr>
      <vt:lpstr>What is this submission about?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</dc:title>
  <dc:creator>Alemneh, Daniel</dc:creator>
  <cp:lastModifiedBy>Burns, Halle</cp:lastModifiedBy>
  <cp:revision>13</cp:revision>
  <dcterms:created xsi:type="dcterms:W3CDTF">2018-04-23T21:09:35Z</dcterms:created>
  <dcterms:modified xsi:type="dcterms:W3CDTF">2019-05-29T02:45:22Z</dcterms:modified>
</cp:coreProperties>
</file>